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E85"/>
    <a:srgbClr val="45558D"/>
    <a:srgbClr val="4C5C96"/>
    <a:srgbClr val="E6E6E6"/>
    <a:srgbClr val="324E70"/>
    <a:srgbClr val="263B54"/>
    <a:srgbClr val="FF0000"/>
    <a:srgbClr val="ACB3BA"/>
    <a:srgbClr val="83E0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142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</cp:revision>
  <dcterms:created xsi:type="dcterms:W3CDTF">2020-07-15T20:01:48Z</dcterms:created>
  <dcterms:modified xsi:type="dcterms:W3CDTF">2020-08-07T14:08:35Z</dcterms:modified>
</cp:coreProperties>
</file>